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4"/>
  </p:sldMasterIdLst>
  <p:notesMasterIdLst>
    <p:notesMasterId r:id="rId10"/>
  </p:notesMasterIdLst>
  <p:sldIdLst>
    <p:sldId id="279" r:id="rId5"/>
    <p:sldId id="270" r:id="rId6"/>
    <p:sldId id="272" r:id="rId7"/>
    <p:sldId id="271" r:id="rId8"/>
    <p:sldId id="264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5797" autoAdjust="0"/>
  </p:normalViewPr>
  <p:slideViewPr>
    <p:cSldViewPr>
      <p:cViewPr>
        <p:scale>
          <a:sx n="100" d="100"/>
          <a:sy n="100" d="100"/>
        </p:scale>
        <p:origin x="-294" y="1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1B204F-29C8-414F-9F0E-BBD154E29278}" type="datetimeFigureOut">
              <a:rPr lang="en-GB" smtClean="0"/>
              <a:pPr/>
              <a:t>04/03/2020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87EAC7-AD85-45BE-AC3E-6BD6A6DD42D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04119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87EAC7-AD85-45BE-AC3E-6BD6A6DD42D0}" type="slidenum">
              <a:rPr lang="en-GB" smtClean="0"/>
              <a:pPr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06233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C60CB-3DAE-4ABD-9110-809AB312F5AB}" type="datetimeFigureOut">
              <a:rPr lang="en-GB" smtClean="0"/>
              <a:pPr/>
              <a:t>04/03/2020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E3E3F-5979-49DA-9C05-73C3BADCF4E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C60CB-3DAE-4ABD-9110-809AB312F5AB}" type="datetimeFigureOut">
              <a:rPr lang="en-GB" smtClean="0"/>
              <a:pPr/>
              <a:t>04/03/2020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E3E3F-5979-49DA-9C05-73C3BADCF4E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1C60CB-3DAE-4ABD-9110-809AB312F5AB}" type="datetimeFigureOut">
              <a:rPr lang="en-GB" smtClean="0"/>
              <a:pPr/>
              <a:t>04/03/2020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5E3E3F-5979-49DA-9C05-73C3BADCF4E4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7" name="Picture 6" descr="Generic.psd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315200" y="5029200"/>
            <a:ext cx="1862328" cy="187147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ctrTitle"/>
          </p:nvPr>
        </p:nvSpPr>
        <p:spPr>
          <a:xfrm>
            <a:off x="683568" y="404664"/>
            <a:ext cx="7772400" cy="578495"/>
          </a:xfrm>
        </p:spPr>
        <p:txBody>
          <a:bodyPr/>
          <a:lstStyle/>
          <a:p>
            <a:r>
              <a:rPr lang="en-GB" sz="2400" dirty="0" smtClean="0">
                <a:latin typeface="Arial" pitchFamily="34" charset="0"/>
                <a:ea typeface="Calibri"/>
                <a:cs typeface="Arial" pitchFamily="34" charset="0"/>
              </a:rPr>
              <a:t>Safeguarding training and </a:t>
            </a:r>
            <a:r>
              <a:rPr lang="en-GB" sz="2400" dirty="0">
                <a:latin typeface="Arial" pitchFamily="34" charset="0"/>
                <a:ea typeface="Calibri"/>
                <a:cs typeface="Arial" pitchFamily="34" charset="0"/>
              </a:rPr>
              <a:t>support </a:t>
            </a:r>
            <a:r>
              <a:rPr lang="en-GB" sz="2400" dirty="0" smtClean="0">
                <a:latin typeface="Arial" pitchFamily="34" charset="0"/>
                <a:ea typeface="Calibri"/>
                <a:cs typeface="Arial" pitchFamily="34" charset="0"/>
              </a:rPr>
              <a:t>for VCS</a:t>
            </a:r>
            <a:endParaRPr lang="en-GB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1259633" y="1340768"/>
            <a:ext cx="208823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 smtClean="0"/>
              <a:t>550+</a:t>
            </a:r>
          </a:p>
          <a:p>
            <a:r>
              <a:rPr lang="en-GB" sz="4000" dirty="0" smtClean="0"/>
              <a:t>2,000+</a:t>
            </a:r>
          </a:p>
          <a:p>
            <a:r>
              <a:rPr lang="en-GB" sz="4000" dirty="0" smtClean="0"/>
              <a:t>40,000+</a:t>
            </a:r>
            <a:endParaRPr lang="en-GB" dirty="0"/>
          </a:p>
        </p:txBody>
      </p:sp>
      <p:sp>
        <p:nvSpPr>
          <p:cNvPr id="9" name="TextBox 8"/>
          <p:cNvSpPr txBox="1"/>
          <p:nvPr/>
        </p:nvSpPr>
        <p:spPr>
          <a:xfrm>
            <a:off x="3500264" y="1345779"/>
            <a:ext cx="496016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c</a:t>
            </a:r>
            <a:r>
              <a:rPr lang="en-GB" sz="4000" dirty="0" smtClean="0"/>
              <a:t>harities, clubs, groups</a:t>
            </a:r>
          </a:p>
          <a:p>
            <a:r>
              <a:rPr lang="en-GB" sz="4000" dirty="0" smtClean="0"/>
              <a:t>employees</a:t>
            </a:r>
          </a:p>
          <a:p>
            <a:r>
              <a:rPr lang="en-GB" sz="4000" dirty="0" smtClean="0"/>
              <a:t>volunteers</a:t>
            </a:r>
            <a:endParaRPr lang="en-GB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5811098"/>
            <a:ext cx="2433472" cy="1013947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08509" y="4141558"/>
            <a:ext cx="77768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/>
              <a:t>Increasing demand, complexity and scrutiny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5633607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404664"/>
            <a:ext cx="7772400" cy="578495"/>
          </a:xfrm>
        </p:spPr>
        <p:txBody>
          <a:bodyPr/>
          <a:lstStyle/>
          <a:p>
            <a:r>
              <a:rPr lang="en-GB" sz="2400" dirty="0" smtClean="0">
                <a:latin typeface="Arial" pitchFamily="34" charset="0"/>
                <a:ea typeface="Calibri"/>
                <a:cs typeface="Arial" pitchFamily="34" charset="0"/>
              </a:rPr>
              <a:t>Safeguarding training and </a:t>
            </a:r>
            <a:r>
              <a:rPr lang="en-GB" sz="2400" dirty="0">
                <a:latin typeface="Arial" pitchFamily="34" charset="0"/>
                <a:ea typeface="Calibri"/>
                <a:cs typeface="Arial" pitchFamily="34" charset="0"/>
              </a:rPr>
              <a:t>support </a:t>
            </a:r>
            <a:r>
              <a:rPr lang="en-GB" sz="2400" dirty="0" smtClean="0">
                <a:latin typeface="Arial" pitchFamily="34" charset="0"/>
                <a:ea typeface="Calibri"/>
                <a:cs typeface="Arial" pitchFamily="34" charset="0"/>
              </a:rPr>
              <a:t>for VCS</a:t>
            </a:r>
            <a:endParaRPr lang="en-GB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5811098"/>
            <a:ext cx="2433472" cy="1013947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09" b="12833"/>
          <a:stretch/>
        </p:blipFill>
        <p:spPr bwMode="auto">
          <a:xfrm>
            <a:off x="866828" y="1019868"/>
            <a:ext cx="6873524" cy="4281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958999" y="5301208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NCVO website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688372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5811098"/>
            <a:ext cx="2433472" cy="1013947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683568" y="404664"/>
            <a:ext cx="7772400" cy="578495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400" smtClean="0">
                <a:latin typeface="Arial" pitchFamily="34" charset="0"/>
                <a:ea typeface="Calibri"/>
                <a:cs typeface="Arial" pitchFamily="34" charset="0"/>
              </a:rPr>
              <a:t>Safeguarding training and support for VCS</a:t>
            </a:r>
            <a:endParaRPr lang="en-GB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5811098"/>
            <a:ext cx="2433472" cy="101394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40718" y="5189666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Safer Culture North East</a:t>
            </a:r>
            <a:endParaRPr lang="en-GB" dirty="0"/>
          </a:p>
        </p:txBody>
      </p:sp>
      <p:pic>
        <p:nvPicPr>
          <p:cNvPr id="2050" name="Picture 2" descr="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718" y="1196752"/>
            <a:ext cx="6865187" cy="3813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04288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76673"/>
            <a:ext cx="7414592" cy="936103"/>
          </a:xfrm>
        </p:spPr>
        <p:txBody>
          <a:bodyPr/>
          <a:lstStyle/>
          <a:p>
            <a:r>
              <a:rPr lang="en-GB" dirty="0"/>
              <a:t/>
            </a:r>
            <a:br>
              <a:rPr lang="en-GB" dirty="0"/>
            </a:b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5811098"/>
            <a:ext cx="2433472" cy="101394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5811098"/>
            <a:ext cx="2433472" cy="1013947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683568" y="404664"/>
            <a:ext cx="7772400" cy="578495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400" dirty="0" smtClean="0">
                <a:latin typeface="Arial" pitchFamily="34" charset="0"/>
                <a:ea typeface="Calibri"/>
                <a:cs typeface="Arial" pitchFamily="34" charset="0"/>
              </a:rPr>
              <a:t>Safeguarding training and support for VCS</a:t>
            </a:r>
            <a:endParaRPr lang="en-GB" sz="24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5811098"/>
            <a:ext cx="2433472" cy="1013947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329408" y="5039498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VODA</a:t>
            </a:r>
            <a:endParaRPr lang="en-GB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41" b="10128"/>
          <a:stretch/>
        </p:blipFill>
        <p:spPr bwMode="auto">
          <a:xfrm>
            <a:off x="1329408" y="908720"/>
            <a:ext cx="6480720" cy="39574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269462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5811098"/>
            <a:ext cx="2433472" cy="1013947"/>
          </a:xfrm>
          <a:prstGeom prst="rect">
            <a:avLst/>
          </a:prstGeom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74" b="4759"/>
          <a:stretch/>
        </p:blipFill>
        <p:spPr bwMode="auto">
          <a:xfrm>
            <a:off x="1396248" y="1052736"/>
            <a:ext cx="6375580" cy="404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683568" y="404664"/>
            <a:ext cx="7772400" cy="578495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400" dirty="0" smtClean="0">
                <a:latin typeface="Arial" pitchFamily="34" charset="0"/>
                <a:ea typeface="Calibri"/>
                <a:cs typeface="Arial" pitchFamily="34" charset="0"/>
              </a:rPr>
              <a:t>Safeguarding training and support for VCS</a:t>
            </a:r>
            <a:endParaRPr lang="en-GB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1329408" y="5222794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GOV.UK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94635218"/>
      </p:ext>
    </p:extLst>
  </p:cSld>
  <p:clrMapOvr>
    <a:masterClrMapping/>
  </p:clrMapOvr>
</p:sld>
</file>

<file path=ppt/theme/theme1.xml><?xml version="1.0" encoding="utf-8"?>
<a:theme xmlns:a="http://schemas.openxmlformats.org/drawingml/2006/main" name="Theme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4322BA0CE6ADB4F81EF64D1CBEB4A23" ma:contentTypeVersion="12" ma:contentTypeDescription="Create a new document." ma:contentTypeScope="" ma:versionID="a61e218c8b52f4449a77fdcc9be63798">
  <xsd:schema xmlns:xsd="http://www.w3.org/2001/XMLSchema" xmlns:xs="http://www.w3.org/2001/XMLSchema" xmlns:p="http://schemas.microsoft.com/office/2006/metadata/properties" xmlns:ns2="f47f7752-c80a-4ce4-8057-45d392ec550f" xmlns:ns3="731a4016-b239-42f6-998c-b352d4e981a5" targetNamespace="http://schemas.microsoft.com/office/2006/metadata/properties" ma:root="true" ma:fieldsID="d46c8701b0bcba8eb990f296e5418bc3" ns2:_="" ns3:_="">
    <xsd:import namespace="f47f7752-c80a-4ce4-8057-45d392ec550f"/>
    <xsd:import namespace="731a4016-b239-42f6-998c-b352d4e981a5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47f7752-c80a-4ce4-8057-45d392ec550f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31a4016-b239-42f6-998c-b352d4e981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3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4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5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B09552B-FDD9-4B5D-91B5-2ADA5E7C4A2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47f7752-c80a-4ce4-8057-45d392ec550f"/>
    <ds:schemaRef ds:uri="731a4016-b239-42f6-998c-b352d4e981a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D73C9EF-398B-428D-A4C1-CE6A68F879C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490E128-FAA1-492E-92D2-B1C73C319547}">
  <ds:schemaRefs>
    <ds:schemaRef ds:uri="http://purl.org/dc/terms/"/>
    <ds:schemaRef ds:uri="f47f7752-c80a-4ce4-8057-45d392ec550f"/>
    <ds:schemaRef ds:uri="http://www.w3.org/XML/1998/namespace"/>
    <ds:schemaRef ds:uri="http://schemas.microsoft.com/office/2006/documentManagement/types"/>
    <ds:schemaRef ds:uri="731a4016-b239-42f6-998c-b352d4e981a5"/>
    <ds:schemaRef ds:uri="http://schemas.microsoft.com/office/infopath/2007/PartnerControls"/>
    <ds:schemaRef ds:uri="http://purl.org/dc/elements/1.1/"/>
    <ds:schemaRef ds:uri="http://schemas.openxmlformats.org/package/2006/metadata/core-properties"/>
    <ds:schemaRef ds:uri="http://schemas.microsoft.com/office/2006/metadata/propertie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Theme2</Template>
  <TotalTime>398</TotalTime>
  <Words>59</Words>
  <Application>Microsoft Office PowerPoint</Application>
  <PresentationFormat>On-screen Show (4:3)</PresentationFormat>
  <Paragraphs>19</Paragraphs>
  <Slides>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Theme2</vt:lpstr>
      <vt:lpstr>Safeguarding training and support for VCS</vt:lpstr>
      <vt:lpstr>Safeguarding training and support for VCS</vt:lpstr>
      <vt:lpstr>PowerPoint Presentation</vt:lpstr>
      <vt:lpstr>  </vt:lpstr>
      <vt:lpstr>PowerPoint Presentation</vt:lpstr>
    </vt:vector>
  </TitlesOfParts>
  <Company>NTC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boak1610</dc:creator>
  <cp:lastModifiedBy>Robin Fry</cp:lastModifiedBy>
  <cp:revision>45</cp:revision>
  <dcterms:created xsi:type="dcterms:W3CDTF">2017-02-27T14:52:42Z</dcterms:created>
  <dcterms:modified xsi:type="dcterms:W3CDTF">2020-03-04T14:25:31Z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0x01010084322BA0CE6ADB4F81EF64D1CBEB4A23</vt:lpwstr>
  </property>
</Properties>
</file>